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11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C5C1EE-10EC-482C-ADF7-23343428AD55}" type="datetimeFigureOut">
              <a:rPr lang="en-US" smtClean="0"/>
              <a:t>9/28/2012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D5BF33-F56E-47B8-8098-76583372D13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8E26C1-C8CA-46DD-8B50-ADD773E66DAE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79875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1413" y="685800"/>
            <a:ext cx="4575175" cy="3432175"/>
          </a:xfrm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BB99B-C069-42F7-8A9C-01AD7C526E62}" type="datetimeFigureOut">
              <a:rPr lang="en-US" smtClean="0"/>
              <a:t>9/28/2012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2C781-951F-48FD-94BD-42423CEF3E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BB99B-C069-42F7-8A9C-01AD7C526E62}" type="datetimeFigureOut">
              <a:rPr lang="en-US" smtClean="0"/>
              <a:t>9/28/2012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2C781-951F-48FD-94BD-42423CEF3E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BB99B-C069-42F7-8A9C-01AD7C526E62}" type="datetimeFigureOut">
              <a:rPr lang="en-US" smtClean="0"/>
              <a:t>9/28/2012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2C781-951F-48FD-94BD-42423CEF3E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BB99B-C069-42F7-8A9C-01AD7C526E62}" type="datetimeFigureOut">
              <a:rPr lang="en-US" smtClean="0"/>
              <a:t>9/28/2012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2C781-951F-48FD-94BD-42423CEF3E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BB99B-C069-42F7-8A9C-01AD7C526E62}" type="datetimeFigureOut">
              <a:rPr lang="en-US" smtClean="0"/>
              <a:t>9/28/2012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2C781-951F-48FD-94BD-42423CEF3E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BB99B-C069-42F7-8A9C-01AD7C526E62}" type="datetimeFigureOut">
              <a:rPr lang="en-US" smtClean="0"/>
              <a:t>9/28/2012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2C781-951F-48FD-94BD-42423CEF3E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BB99B-C069-42F7-8A9C-01AD7C526E62}" type="datetimeFigureOut">
              <a:rPr lang="en-US" smtClean="0"/>
              <a:t>9/28/2012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2C781-951F-48FD-94BD-42423CEF3E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BB99B-C069-42F7-8A9C-01AD7C526E62}" type="datetimeFigureOut">
              <a:rPr lang="en-US" smtClean="0"/>
              <a:t>9/28/2012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2C781-951F-48FD-94BD-42423CEF3E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BB99B-C069-42F7-8A9C-01AD7C526E62}" type="datetimeFigureOut">
              <a:rPr lang="en-US" smtClean="0"/>
              <a:t>9/28/2012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2C781-951F-48FD-94BD-42423CEF3E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BB99B-C069-42F7-8A9C-01AD7C526E62}" type="datetimeFigureOut">
              <a:rPr lang="en-US" smtClean="0"/>
              <a:t>9/28/2012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2C781-951F-48FD-94BD-42423CEF3E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BB99B-C069-42F7-8A9C-01AD7C526E62}" type="datetimeFigureOut">
              <a:rPr lang="en-US" smtClean="0"/>
              <a:t>9/28/2012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2C781-951F-48FD-94BD-42423CEF3E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7BB99B-C069-42F7-8A9C-01AD7C526E62}" type="datetimeFigureOut">
              <a:rPr lang="en-US" smtClean="0"/>
              <a:t>9/28/2012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92C781-951F-48FD-94BD-42423CEF3E6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934200" y="1066800"/>
            <a:ext cx="2209800" cy="838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Vento </a:t>
            </a:r>
            <a:r>
              <a:rPr lang="en-US" b="1" dirty="0" smtClean="0"/>
              <a:t>Reuse</a:t>
            </a:r>
            <a:br>
              <a:rPr lang="en-US" b="1" dirty="0" smtClean="0"/>
            </a:br>
            <a:r>
              <a:rPr lang="en-US" b="1" dirty="0" smtClean="0"/>
              <a:t>Plan</a:t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1990s</a:t>
            </a:r>
          </a:p>
        </p:txBody>
      </p:sp>
      <p:pic>
        <p:nvPicPr>
          <p:cNvPr id="21507" name="Picture 3" descr="vento_legend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3505200"/>
            <a:ext cx="2286000" cy="223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 descr="Vento Plan-maponl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6858000" cy="682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On-screen Show (4:3)</PresentationFormat>
  <Paragraphs>2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 Vento Reuse Plan  1990s</vt:lpstr>
    </vt:vector>
  </TitlesOfParts>
  <Company>City of Arden Hills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Vento Reuse Plan  1990s</dc:title>
  <dc:creator>Jill.Hutmacher</dc:creator>
  <cp:lastModifiedBy>Jill.Hutmacher</cp:lastModifiedBy>
  <cp:revision>1</cp:revision>
  <dcterms:created xsi:type="dcterms:W3CDTF">2012-09-28T15:00:28Z</dcterms:created>
  <dcterms:modified xsi:type="dcterms:W3CDTF">2012-09-28T15:01:26Z</dcterms:modified>
</cp:coreProperties>
</file>